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0" r:id="rId5"/>
    <p:sldId id="259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CEC21-C8A5-4082-96DF-572655748E95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97B06-7206-4BDB-97D7-CC46244827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97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1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80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5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4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5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04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18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53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49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1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48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b="1" dirty="0" smtClean="0"/>
              <a:t>Praktijkscholing</a:t>
            </a:r>
            <a:r>
              <a:rPr lang="nl-NL" sz="7200" dirty="0" smtClean="0"/>
              <a:t> 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64924" y="4520483"/>
            <a:ext cx="8225307" cy="1136561"/>
          </a:xfrm>
        </p:spPr>
        <p:txBody>
          <a:bodyPr/>
          <a:lstStyle/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Paktijks</a:t>
            </a:r>
            <a:r>
              <a:rPr lang="nl-NL" sz="16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choling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7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Triage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2</a:t>
            </a:fld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838200" y="1783946"/>
            <a:ext cx="87179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Wat is triage?</a:t>
            </a:r>
          </a:p>
          <a:p>
            <a:r>
              <a:rPr lang="nl-NL" sz="5400" dirty="0" smtClean="0"/>
              <a:t>Waarom triage?</a:t>
            </a:r>
          </a:p>
          <a:p>
            <a:r>
              <a:rPr lang="nl-NL" sz="5400" dirty="0" smtClean="0"/>
              <a:t>Wie doen er triage?</a:t>
            </a:r>
          </a:p>
          <a:p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39600"/>
            <a:ext cx="8585916" cy="1147224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                       Wat is triage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38200" y="1365162"/>
            <a:ext cx="106626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prstClr val="black"/>
                </a:solidFill>
              </a:rPr>
              <a:t>Triage is het beoordelen van slachtoffers bij grote(re) ongevallen, rampen en pandemieën, in verschillende categorieën verdeeld naar de ernst van de verwondingen of ziekte beeld</a:t>
            </a:r>
          </a:p>
          <a:p>
            <a:endParaRPr lang="nl-NL" sz="3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5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4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716923" y="2269193"/>
            <a:ext cx="10912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Het beoordelen van de hulpvraag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Triage is het Franse woord voor sorteren, waar het Latijnse drie (tri) nog in te herkennen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Het werd in de Eerste Wereldoorlog voor het eerst op grote schaal gebruikt, om de slachtoffers op het slagveld in drie categorieën te verdelen 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4"/>
                </a:solidFill>
              </a:rPr>
              <a:t>Waarom triage?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5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833907" y="5167313"/>
            <a:ext cx="107699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We </a:t>
            </a:r>
            <a:r>
              <a:rPr lang="nl-NL" sz="2800" dirty="0"/>
              <a:t>onderscheiden telefonische triage en fysieke triage (patiënt aan telefoon of de balie).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33907" y="2044006"/>
            <a:ext cx="910858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Doel van triage is om </a:t>
            </a:r>
            <a:r>
              <a:rPr lang="nl-NL" sz="2400" u="sng" dirty="0" smtClean="0"/>
              <a:t>prioriteiten</a:t>
            </a:r>
            <a:r>
              <a:rPr lang="nl-NL" sz="2400" dirty="0" smtClean="0"/>
              <a:t> te stellen en om te </a:t>
            </a:r>
            <a:r>
              <a:rPr lang="nl-NL" sz="2400" u="sng" dirty="0" smtClean="0"/>
              <a:t>bepalen</a:t>
            </a:r>
            <a:r>
              <a:rPr lang="nl-NL" sz="2400" dirty="0" smtClean="0"/>
              <a:t> welke patiënten het eerste medische hulp nodige hebben en welke patiënten korte of langere tijd kunnen wachten op hulp.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sz="2800" dirty="0" smtClean="0"/>
              <a:t>1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: hoeveel spoed een </a:t>
            </a:r>
            <a:r>
              <a:rPr lang="nl-NL" sz="2800" dirty="0" err="1" smtClean="0"/>
              <a:t>patient</a:t>
            </a:r>
            <a:r>
              <a:rPr lang="nl-NL" sz="2800" dirty="0" smtClean="0"/>
              <a:t> onderzocht moet worden </a:t>
            </a:r>
          </a:p>
          <a:p>
            <a:r>
              <a:rPr lang="nl-NL" sz="2800" dirty="0" smtClean="0"/>
              <a:t>2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: op welke wijze er hulp geboden moet worden  </a:t>
            </a:r>
          </a:p>
          <a:p>
            <a:r>
              <a:rPr lang="nl-NL" sz="2800" dirty="0" smtClean="0"/>
              <a:t>3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: door wie de </a:t>
            </a:r>
            <a:r>
              <a:rPr lang="nl-NL" sz="2800" dirty="0" err="1" smtClean="0"/>
              <a:t>patient</a:t>
            </a:r>
            <a:r>
              <a:rPr lang="nl-NL" sz="2800" dirty="0" smtClean="0"/>
              <a:t> gezien moet worden. </a:t>
            </a:r>
            <a:endParaRPr lang="nl-NL" sz="2800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doen er triage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6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838200" y="2207637"/>
            <a:ext cx="9606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GHOR (geneeskundige hulp ongevallen en rampen</a:t>
            </a:r>
          </a:p>
          <a:p>
            <a:r>
              <a:rPr lang="nl-NL" sz="3600" dirty="0" smtClean="0"/>
              <a:t>SEH</a:t>
            </a:r>
          </a:p>
          <a:p>
            <a:r>
              <a:rPr lang="nl-NL" sz="3600" dirty="0" smtClean="0"/>
              <a:t>Huisartsenposten</a:t>
            </a:r>
          </a:p>
          <a:p>
            <a:r>
              <a:rPr lang="nl-NL" sz="3600" dirty="0" smtClean="0"/>
              <a:t>Huisartsenpraktijk</a:t>
            </a:r>
            <a:endParaRPr lang="nl-NL" sz="3600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/>
                </a:solidFill>
              </a:rPr>
              <a:t>NHG-wijzer</a:t>
            </a:r>
            <a:endParaRPr lang="nl-NL" b="1" dirty="0">
              <a:solidFill>
                <a:schemeClr val="accent6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7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838200" y="2189408"/>
            <a:ext cx="7120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Nederlands Huisartsen Genootschap</a:t>
            </a:r>
          </a:p>
          <a:p>
            <a:r>
              <a:rPr lang="nl-NL" sz="3600" dirty="0" smtClean="0"/>
              <a:t>Wetenschappelijk onderbouwd</a:t>
            </a:r>
          </a:p>
          <a:p>
            <a:r>
              <a:rPr lang="nl-NL" sz="3600" dirty="0" smtClean="0"/>
              <a:t>Telefoonwijzer</a:t>
            </a:r>
            <a:endParaRPr lang="nl-NL" sz="3600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20485" y="5374128"/>
            <a:ext cx="7456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!! Zie ook je boek eigen spreekuur  en chronische ziekten pagina 14 en 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67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 bij triage zijn drie aspecten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Medische Kennis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8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838200" y="1918952"/>
            <a:ext cx="8963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6000" dirty="0" smtClean="0"/>
              <a:t>Medisch inhoudelijk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6000" dirty="0" smtClean="0"/>
              <a:t>Logistiek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6000" dirty="0" smtClean="0"/>
              <a:t>Communicatie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2741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244</Words>
  <Application>Microsoft Office PowerPoint</Application>
  <PresentationFormat>Breedbeeld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Kantoorthema</vt:lpstr>
      <vt:lpstr>Praktijkscholing </vt:lpstr>
      <vt:lpstr>Triage</vt:lpstr>
      <vt:lpstr>                       Wat is triage</vt:lpstr>
      <vt:lpstr>PowerPoint-presentatie</vt:lpstr>
      <vt:lpstr>Waarom triage?</vt:lpstr>
      <vt:lpstr>Wie doen er triage</vt:lpstr>
      <vt:lpstr>NHG-wijzer</vt:lpstr>
      <vt:lpstr>Belangrijk bij triage zijn drie aspecten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Bouke Cuperus</dc:creator>
  <cp:lastModifiedBy>erik zoer</cp:lastModifiedBy>
  <cp:revision>11</cp:revision>
  <dcterms:created xsi:type="dcterms:W3CDTF">2016-09-02T08:31:47Z</dcterms:created>
  <dcterms:modified xsi:type="dcterms:W3CDTF">2016-09-11T19:17:24Z</dcterms:modified>
</cp:coreProperties>
</file>